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7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9" autoAdjust="0"/>
    <p:restoredTop sz="94660"/>
  </p:normalViewPr>
  <p:slideViewPr>
    <p:cSldViewPr>
      <p:cViewPr varScale="1">
        <p:scale>
          <a:sx n="69" d="100"/>
          <a:sy n="69" d="100"/>
        </p:scale>
        <p:origin x="-129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9C28-BF1E-41B9-9A98-C62AA1899DD2}" type="datetimeFigureOut">
              <a:rPr lang="pt-PT" smtClean="0"/>
              <a:t>21-10-2015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6883-1C34-4CA1-957E-E4580DB98B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609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9C28-BF1E-41B9-9A98-C62AA1899DD2}" type="datetimeFigureOut">
              <a:rPr lang="pt-PT" smtClean="0"/>
              <a:t>21-10-2015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6883-1C34-4CA1-957E-E4580DB98B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047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9C28-BF1E-41B9-9A98-C62AA1899DD2}" type="datetimeFigureOut">
              <a:rPr lang="pt-PT" smtClean="0"/>
              <a:t>21-10-2015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6883-1C34-4CA1-957E-E4580DB98B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719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9C28-BF1E-41B9-9A98-C62AA1899DD2}" type="datetimeFigureOut">
              <a:rPr lang="pt-PT" smtClean="0"/>
              <a:t>21-10-2015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6883-1C34-4CA1-957E-E4580DB98B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069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9C28-BF1E-41B9-9A98-C62AA1899DD2}" type="datetimeFigureOut">
              <a:rPr lang="pt-PT" smtClean="0"/>
              <a:t>21-10-2015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6883-1C34-4CA1-957E-E4580DB98B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937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9C28-BF1E-41B9-9A98-C62AA1899DD2}" type="datetimeFigureOut">
              <a:rPr lang="pt-PT" smtClean="0"/>
              <a:t>21-10-2015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6883-1C34-4CA1-957E-E4580DB98B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437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9C28-BF1E-41B9-9A98-C62AA1899DD2}" type="datetimeFigureOut">
              <a:rPr lang="pt-PT" smtClean="0"/>
              <a:t>21-10-2015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6883-1C34-4CA1-957E-E4580DB98B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688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9C28-BF1E-41B9-9A98-C62AA1899DD2}" type="datetimeFigureOut">
              <a:rPr lang="pt-PT" smtClean="0"/>
              <a:t>21-10-2015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6883-1C34-4CA1-957E-E4580DB98B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601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9C28-BF1E-41B9-9A98-C62AA1899DD2}" type="datetimeFigureOut">
              <a:rPr lang="pt-PT" smtClean="0"/>
              <a:t>21-10-2015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6883-1C34-4CA1-957E-E4580DB98B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192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9C28-BF1E-41B9-9A98-C62AA1899DD2}" type="datetimeFigureOut">
              <a:rPr lang="pt-PT" smtClean="0"/>
              <a:t>21-10-2015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6883-1C34-4CA1-957E-E4580DB98B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851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9C28-BF1E-41B9-9A98-C62AA1899DD2}" type="datetimeFigureOut">
              <a:rPr lang="pt-PT" smtClean="0"/>
              <a:t>21-10-2015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6883-1C34-4CA1-957E-E4580DB98B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491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E9C28-BF1E-41B9-9A98-C62AA1899DD2}" type="datetimeFigureOut">
              <a:rPr lang="pt-PT" smtClean="0"/>
              <a:t>21-10-2015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D6883-1C34-4CA1-957E-E4580DB98B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429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9600" dirty="0" err="1">
                <a:solidFill>
                  <a:srgbClr val="DE7D1C"/>
                </a:solidFill>
              </a:rPr>
              <a:t>E</a:t>
            </a:r>
            <a:r>
              <a:rPr lang="pt-PT" sz="9600" dirty="0" err="1" smtClean="0">
                <a:solidFill>
                  <a:srgbClr val="DE7D1C"/>
                </a:solidFill>
              </a:rPr>
              <a:t>ngland</a:t>
            </a:r>
            <a:r>
              <a:rPr lang="pt-PT" sz="9600" dirty="0" smtClean="0">
                <a:solidFill>
                  <a:srgbClr val="DE7D1C"/>
                </a:solidFill>
              </a:rPr>
              <a:t> </a:t>
            </a:r>
            <a:endParaRPr lang="pt-PT" sz="9600" dirty="0">
              <a:solidFill>
                <a:srgbClr val="DE7D1C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88840"/>
            <a:ext cx="1843832" cy="434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55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0225803">
            <a:off x="284452" y="1152223"/>
            <a:ext cx="5277727" cy="1608413"/>
          </a:xfrm>
        </p:spPr>
        <p:txBody>
          <a:bodyPr/>
          <a:lstStyle/>
          <a:p>
            <a:r>
              <a:rPr lang="pt-PT" dirty="0" err="1" smtClean="0"/>
              <a:t>Tower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London</a:t>
            </a:r>
            <a:endParaRPr lang="pt-PT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0859">
            <a:off x="3552679" y="2211940"/>
            <a:ext cx="5112568" cy="3507590"/>
          </a:xfrm>
        </p:spPr>
      </p:pic>
    </p:spTree>
    <p:extLst>
      <p:ext uri="{BB962C8B-B14F-4D97-AF65-F5344CB8AC3E}">
        <p14:creationId xmlns:p14="http://schemas.microsoft.com/office/powerpoint/2010/main" val="2118316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Tower</a:t>
            </a:r>
            <a:r>
              <a:rPr lang="pt-PT" dirty="0" smtClean="0"/>
              <a:t> Bridge</a:t>
            </a:r>
            <a:endParaRPr lang="pt-PT" dirty="0"/>
          </a:p>
        </p:txBody>
      </p:sp>
      <p:pic>
        <p:nvPicPr>
          <p:cNvPr id="6" name="Marcador de Posição de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11463"/>
            <a:ext cx="6768751" cy="5723911"/>
          </a:xfrm>
        </p:spPr>
      </p:pic>
    </p:spTree>
    <p:extLst>
      <p:ext uri="{BB962C8B-B14F-4D97-AF65-F5344CB8AC3E}">
        <p14:creationId xmlns:p14="http://schemas.microsoft.com/office/powerpoint/2010/main" val="377278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Stonehenge</a:t>
            </a:r>
            <a:endParaRPr lang="pt-PT" dirty="0"/>
          </a:p>
        </p:txBody>
      </p:sp>
      <p:pic>
        <p:nvPicPr>
          <p:cNvPr id="6" name="Marcador de Posição de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6109496" cy="3035496"/>
          </a:xfrm>
        </p:spPr>
      </p:pic>
    </p:spTree>
    <p:extLst>
      <p:ext uri="{BB962C8B-B14F-4D97-AF65-F5344CB8AC3E}">
        <p14:creationId xmlns:p14="http://schemas.microsoft.com/office/powerpoint/2010/main" val="255423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House</a:t>
            </a:r>
            <a:r>
              <a:rPr lang="pt-PT" dirty="0" smtClean="0"/>
              <a:t> </a:t>
            </a:r>
            <a:r>
              <a:rPr lang="pt-PT" dirty="0" err="1" smtClean="0"/>
              <a:t>monumente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4608512" cy="3483244"/>
          </a:xfrm>
        </p:spPr>
      </p:pic>
    </p:spTree>
    <p:extLst>
      <p:ext uri="{BB962C8B-B14F-4D97-AF65-F5344CB8AC3E}">
        <p14:creationId xmlns:p14="http://schemas.microsoft.com/office/powerpoint/2010/main" val="1033319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60848"/>
            <a:ext cx="3820659" cy="2952328"/>
          </a:xfr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PT" dirty="0" err="1" smtClean="0"/>
              <a:t>castle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1049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10</Words>
  <Application>Microsoft Office PowerPoint</Application>
  <PresentationFormat>Apresentação no Ecrã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7" baseType="lpstr">
      <vt:lpstr>Tema do Office</vt:lpstr>
      <vt:lpstr>England </vt:lpstr>
      <vt:lpstr>Tower of London</vt:lpstr>
      <vt:lpstr>Tower Bridge</vt:lpstr>
      <vt:lpstr>Stonehenge</vt:lpstr>
      <vt:lpstr>House monumente</vt:lpstr>
      <vt:lpstr>castle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Ingland</dc:title>
  <dc:creator>Pedro Pereira</dc:creator>
  <cp:lastModifiedBy>Pedro Pereira</cp:lastModifiedBy>
  <cp:revision>5</cp:revision>
  <dcterms:created xsi:type="dcterms:W3CDTF">2015-10-21T13:20:58Z</dcterms:created>
  <dcterms:modified xsi:type="dcterms:W3CDTF">2015-10-21T14:06:04Z</dcterms:modified>
</cp:coreProperties>
</file>