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arredondad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ângulo arredondad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19" name="Marcador de Posição d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900094-28CB-409F-9146-3893A0373D17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2D70E7-5747-4AE4-9EBD-32C02A060101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F258796-5FC5-4EA2-8BD1-B42A295A3F39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FE31F7A-75BF-4D2B-B138-A1AB491AB195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2D130C1-0AA4-4773-8D0E-928356DF8D20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0C4081-CA15-41AC-89FC-70BAB81475F9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4A4E6A9-FD76-4861-A60A-0A9944944C16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06F2339-DA15-4A1D-9D02-2B3F4E771092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ângulo arredondad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ângulo arredondad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940218-B912-44C8-A06A-F16834B190A5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7E9CEE-00A6-4479-86F5-9E2F46C37FFE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FB2C2A-9EB5-4607-A7B7-A47F31B0C281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989A7C1-3624-48F7-81B0-B580F40F3B9F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B26786-5E5E-4363-BF69-0CEB5BAED842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04C98C1-B873-47EB-9318-F7764301E6E3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3A961D-5F32-4FD4-8C60-0541F3AA08BA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17EB92A-9B79-4675-9450-2D0851E62854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B264C3C-CB26-48C9-8603-A3081FE8F9DF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547172-EBA0-482F-8E3D-9436C1978748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4EA5DA-A67E-4C31-92BF-F59FF56D8F71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11EAFB2-FAF0-433A-8AEE-E9EADB3B76AD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arredondad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ctângulo de Canto Simples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94688CE-7E41-49C5-8952-E9264A96F910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AD3DCC0-F1B0-42C8-B46A-ECBDB7C8C1A1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arredondad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Marcador de Posição do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5" name="Marcador de Posição d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336E232-5EC1-41F4-A25E-1C51BBA02981}" type="datetimeFigureOut">
              <a:rPr lang="pt-PT" smtClean="0"/>
              <a:pPr>
                <a:defRPr/>
              </a:pPr>
              <a:t>17-11-2010</a:t>
            </a:fld>
            <a:endParaRPr lang="pt-PT"/>
          </a:p>
        </p:txBody>
      </p:sp>
      <p:sp>
        <p:nvSpPr>
          <p:cNvPr id="18" name="Marcador de Posição do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7BEB12D5-58EC-4250-B989-CFE52C8F8652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Disney-s-Meet-the-Robinsons-7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04664"/>
            <a:ext cx="2571750" cy="6307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ângulo 2"/>
          <p:cNvSpPr/>
          <p:nvPr/>
        </p:nvSpPr>
        <p:spPr>
          <a:xfrm>
            <a:off x="4143372" y="642918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hair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5357818" y="1142984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nose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2786050" y="1428736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ear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5286380" y="1643050"/>
            <a:ext cx="1301844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mouth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2857488" y="1000108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eye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2928926" y="1857364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neck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1547664" y="3786190"/>
            <a:ext cx="1667014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fingers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1928794" y="2500306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arm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5857884" y="2143116"/>
            <a:ext cx="1738452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shoulder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5436096" y="3356992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hand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5929322" y="2714620"/>
            <a:ext cx="1522998" cy="4616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elbow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2071670" y="5143512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knee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2143108" y="6215082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foot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5715008" y="4500570"/>
            <a:ext cx="107157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leg</a:t>
            </a:r>
            <a:endParaRPr lang="pt-PT" sz="2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" name="Chaveta à esquerda 16"/>
          <p:cNvSpPr/>
          <p:nvPr/>
        </p:nvSpPr>
        <p:spPr>
          <a:xfrm>
            <a:off x="3000375" y="2500313"/>
            <a:ext cx="403225" cy="85725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8" name="Chaveta à direita 17"/>
          <p:cNvSpPr/>
          <p:nvPr/>
        </p:nvSpPr>
        <p:spPr>
          <a:xfrm>
            <a:off x="5357813" y="4071938"/>
            <a:ext cx="785812" cy="2214562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cxnSp>
        <p:nvCxnSpPr>
          <p:cNvPr id="19" name="Conexão recta unidireccional 18"/>
          <p:cNvCxnSpPr/>
          <p:nvPr/>
        </p:nvCxnSpPr>
        <p:spPr>
          <a:xfrm>
            <a:off x="3714750" y="1285875"/>
            <a:ext cx="571500" cy="285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Conexão recta unidireccional 19"/>
          <p:cNvCxnSpPr/>
          <p:nvPr/>
        </p:nvCxnSpPr>
        <p:spPr>
          <a:xfrm>
            <a:off x="3571875" y="1714500"/>
            <a:ext cx="500063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onexão recta unidireccional 20"/>
          <p:cNvCxnSpPr/>
          <p:nvPr/>
        </p:nvCxnSpPr>
        <p:spPr>
          <a:xfrm>
            <a:off x="3857625" y="2071688"/>
            <a:ext cx="714375" cy="2771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exão recta unidireccional 21"/>
          <p:cNvCxnSpPr/>
          <p:nvPr/>
        </p:nvCxnSpPr>
        <p:spPr>
          <a:xfrm rot="10800000" flipV="1">
            <a:off x="4572000" y="1428750"/>
            <a:ext cx="928688" cy="344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xão recta unidireccional 22"/>
          <p:cNvCxnSpPr/>
          <p:nvPr/>
        </p:nvCxnSpPr>
        <p:spPr>
          <a:xfrm rot="10800000" flipV="1">
            <a:off x="4788025" y="1928812"/>
            <a:ext cx="641227" cy="600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Conexão recta unidireccional 23"/>
          <p:cNvCxnSpPr/>
          <p:nvPr/>
        </p:nvCxnSpPr>
        <p:spPr>
          <a:xfrm rot="10800000" flipV="1">
            <a:off x="5004049" y="2359026"/>
            <a:ext cx="925265" cy="1338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exão recta unidireccional 24"/>
          <p:cNvCxnSpPr/>
          <p:nvPr/>
        </p:nvCxnSpPr>
        <p:spPr>
          <a:xfrm rot="10800000">
            <a:off x="5715000" y="2928938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onexão recta unidireccional 25"/>
          <p:cNvCxnSpPr/>
          <p:nvPr/>
        </p:nvCxnSpPr>
        <p:spPr>
          <a:xfrm rot="10800000">
            <a:off x="5072063" y="3429000"/>
            <a:ext cx="357187" cy="142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Conexão recta unidireccional 26"/>
          <p:cNvCxnSpPr/>
          <p:nvPr/>
        </p:nvCxnSpPr>
        <p:spPr>
          <a:xfrm flipV="1">
            <a:off x="3214688" y="3429000"/>
            <a:ext cx="785812" cy="587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exão recta unidireccional 27"/>
          <p:cNvCxnSpPr/>
          <p:nvPr/>
        </p:nvCxnSpPr>
        <p:spPr>
          <a:xfrm flipV="1">
            <a:off x="3214688" y="5286375"/>
            <a:ext cx="785812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Conexão recta unidireccional 28"/>
          <p:cNvCxnSpPr/>
          <p:nvPr/>
        </p:nvCxnSpPr>
        <p:spPr>
          <a:xfrm>
            <a:off x="3000375" y="6500813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Rectângulo arredondado 29"/>
          <p:cNvSpPr/>
          <p:nvPr/>
        </p:nvSpPr>
        <p:spPr>
          <a:xfrm>
            <a:off x="500063" y="785813"/>
            <a:ext cx="928687" cy="564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31" name="Rectângulo 30"/>
          <p:cNvSpPr/>
          <p:nvPr/>
        </p:nvSpPr>
        <p:spPr>
          <a:xfrm>
            <a:off x="571472" y="1571612"/>
            <a:ext cx="797013" cy="424731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H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U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N</a:t>
            </a:r>
          </a:p>
        </p:txBody>
      </p:sp>
      <p:sp>
        <p:nvSpPr>
          <p:cNvPr id="32" name="Rectângulo arredondado 31"/>
          <p:cNvSpPr/>
          <p:nvPr/>
        </p:nvSpPr>
        <p:spPr>
          <a:xfrm>
            <a:off x="7786688" y="714375"/>
            <a:ext cx="928687" cy="5643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33" name="Rectângulo 32"/>
          <p:cNvSpPr/>
          <p:nvPr/>
        </p:nvSpPr>
        <p:spPr>
          <a:xfrm>
            <a:off x="7858148" y="1643050"/>
            <a:ext cx="785818" cy="34163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B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500"/>
                            </p:stCondLst>
                            <p:childTnLst>
                              <p:par>
                                <p:cTn id="34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60"/>
                            </p:stCondLst>
                            <p:childTnLst>
                              <p:par>
                                <p:cTn id="9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14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20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400"/>
                            </p:stCondLst>
                            <p:childTnLst>
                              <p:par>
                                <p:cTn id="12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500"/>
                            </p:stCondLst>
                            <p:childTnLst>
                              <p:par>
                                <p:cTn id="145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8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0"/>
                            </p:stCondLst>
                            <p:childTnLst>
                              <p:par>
                                <p:cTn id="2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0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2600"/>
                            </p:stCondLst>
                            <p:childTnLst>
                              <p:par>
                                <p:cTn id="2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30" grpId="0" animBg="1"/>
      <p:bldP spid="3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</TotalTime>
  <Words>23</Words>
  <Application>Microsoft Office PowerPoint</Application>
  <PresentationFormat>Apresentação no Ecrã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Aspecto</vt:lpstr>
      <vt:lpstr>Diapositivo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Sporting</dc:creator>
  <cp:lastModifiedBy>Zé Júlio</cp:lastModifiedBy>
  <cp:revision>6</cp:revision>
  <dcterms:created xsi:type="dcterms:W3CDTF">2008-04-14T13:26:55Z</dcterms:created>
  <dcterms:modified xsi:type="dcterms:W3CDTF">2010-11-17T16:50:33Z</dcterms:modified>
</cp:coreProperties>
</file>